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6858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" Target="slides/slide1.xml"/></Relationships>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el"/>
          <p:cNvSpPr/>
          <p:nvPr/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/>
          <a:p>
            <a:r>
              <a:t>Praesentationen - eine Powerpoint-Datei fuer Feinschmecker</a:t>
            </a:r>
          </a:p>
        </p:txBody>
      </p:sp>
    </p:spTree>
  </p:cSld>
</p:sld>
</file>